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30" autoAdjust="0"/>
    <p:restoredTop sz="94660"/>
  </p:normalViewPr>
  <p:slideViewPr>
    <p:cSldViewPr snapToGrid="0">
      <p:cViewPr varScale="1">
        <p:scale>
          <a:sx n="57" d="100"/>
          <a:sy n="57" d="100"/>
        </p:scale>
        <p:origin x="96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55E6D-D0D5-893C-8D01-0F63C4193A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DC6337-FF34-ECE9-9C08-A8E2B100DB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A80F41-E1A3-9D83-DB2D-605B6B883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883C1-E39F-45BB-AF73-83A2190FC740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C8473A-2B27-F5B3-2C99-B48F3775C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F76A5-CA73-07F1-70D9-EBF597B45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1806A-AB6E-4C64-9C22-00562307D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666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4F3B1-00DB-9953-7583-0F5986AB6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A17CE5-BA23-E781-2141-67935878B6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A67511-218C-7AEF-F3BE-1D49749AD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883C1-E39F-45BB-AF73-83A2190FC740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F1A356-39D4-C43F-9DEA-8AD0CA2E2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28BB66-820A-E9E9-BE18-3D9AFA8B4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1806A-AB6E-4C64-9C22-00562307D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506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F0D3D5-FB25-C963-32A3-4E78D0C727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EBA801-FE6D-FA55-AE65-F912F4DFDD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D8188-05D8-3E56-F493-2D64BF524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883C1-E39F-45BB-AF73-83A2190FC740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B3E84F-70DC-F382-A7D5-7F79A32B4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47119-823D-C6AF-850B-52B6C34FD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1806A-AB6E-4C64-9C22-00562307D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870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70DA8-0A61-E982-23E0-7076913F7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7E2BC-D684-4EFE-225B-62415CC31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9FE0D0-419B-4BFA-53AA-6FA0D59C9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883C1-E39F-45BB-AF73-83A2190FC740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FD939D-8383-3F80-46AE-30D4FE473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6C6B30-9C28-EA1F-7469-EDFD51A66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1806A-AB6E-4C64-9C22-00562307D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502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7CCF5-B655-8B3C-775F-081B4C25E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8E51D4-A8D7-BC75-359F-41A370D670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08958E-6AA7-959D-EB9F-341A14930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883C1-E39F-45BB-AF73-83A2190FC740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64FC3B-F3CD-251A-D72A-F95A198B6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9E4E1F-19BA-4069-AE38-AD92FDAA1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1806A-AB6E-4C64-9C22-00562307D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223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73CE5-9614-03C3-8E47-2323A0F9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BE29B-23C8-56C2-0D3C-34997BF3DF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72A937-D994-BCB4-7211-782AC695A4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47BDA5-2AC0-E27D-9121-5F4B6D61B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883C1-E39F-45BB-AF73-83A2190FC740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8136E3-3398-D19A-EF69-0DDCC1491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FDBD94-1F78-1A66-AF0F-A66AADEA4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1806A-AB6E-4C64-9C22-00562307D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37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0E348-3251-D713-929B-0C2FA1751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259541-316F-A842-17C8-96BA61F7CB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FFBBDB-6864-1C31-2AE9-9DD26A50B9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6C18BD-5622-028C-5E67-B6DA6A2A42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74388B-236E-F90E-B35C-9F30618BEB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487D47-CFB0-2771-C5CB-83D2A836B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883C1-E39F-45BB-AF73-83A2190FC740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82C452-4943-F93D-6E91-157C489A2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C5F447-19FA-F41C-DC15-C32E65C3E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1806A-AB6E-4C64-9C22-00562307D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868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1135B-2A0B-D550-1485-864093AD2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098548-8858-4A7B-3E71-2F2352AB2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883C1-E39F-45BB-AF73-83A2190FC740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390B18-FF87-D56A-1503-B7641CD5D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0D94A9-2710-545D-4A57-E93ED4E8C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1806A-AB6E-4C64-9C22-00562307D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569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913E4A-EC86-7FC3-DAF4-B08F5003A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883C1-E39F-45BB-AF73-83A2190FC740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0D30F7-2D30-D913-8D9B-572163F1E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FD8A8A-0CCB-FF8F-ABB4-5DC78ED1B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1806A-AB6E-4C64-9C22-00562307D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179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28D8A-F57A-6BE6-A77D-40D8B857D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EE3F6-9EC6-7989-B004-AEB16B48C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BCE3B7-7153-DA86-F67A-1B494023C3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87F478-F31C-6F12-D45D-B5560C4C8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883C1-E39F-45BB-AF73-83A2190FC740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A3836C-FBE1-B763-1A96-6B5A8F5E8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67DDFC-E229-A04A-3BBC-52B899184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1806A-AB6E-4C64-9C22-00562307D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397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456C0-A78B-266F-4BBC-CCBE8FDF1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73D9F5-E167-8BB5-A46C-6C937B98FA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DA5953-69E8-9643-9919-95935EABC5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6C2B86-B524-757C-ED9A-8370DEE1F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883C1-E39F-45BB-AF73-83A2190FC740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94CF2B-7F98-1623-5E76-B1D4CB204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FF8362-E857-F432-E621-AFA627E88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1806A-AB6E-4C64-9C22-00562307D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14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63E64F-CC6F-45E6-4594-365BEA6E2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63D506-7CAF-E25A-8605-8AE0F55B34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67257-0565-F96F-FD9F-2BA861A6A1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40883C1-E39F-45BB-AF73-83A2190FC740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32D13E-8B00-98A7-D09B-CFC020DB96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5A55BE-BDFF-4AF4-D018-6D443BCD67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931806A-AB6E-4C64-9C22-00562307D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213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8E76B-C6ED-4AC1-F83F-B8A285ABA8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Livescan Tab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565FE7-2645-96CA-D3A1-18BEE1CC4B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261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2FA0E-F280-1527-95F9-3C7817D7F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4C0ADF-D80E-E69D-8F01-34C69FF38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0FB0A0D-8471-8D38-6F97-5CBCDF4AC8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7387" y="1290637"/>
            <a:ext cx="8277225" cy="427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883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BE5C5-EDA1-373F-FD6E-DB55601EB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A47CB8-1CC6-90A4-AA64-8F2E26E86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898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</Words>
  <Application>Microsoft Office PowerPoint</Application>
  <PresentationFormat>Widescreen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Livescan Tab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Larry Hill</dc:creator>
  <cp:lastModifiedBy>Larry Hill</cp:lastModifiedBy>
  <cp:revision>2</cp:revision>
  <dcterms:created xsi:type="dcterms:W3CDTF">2025-01-30T19:02:32Z</dcterms:created>
  <dcterms:modified xsi:type="dcterms:W3CDTF">2025-01-30T19:04:10Z</dcterms:modified>
</cp:coreProperties>
</file>